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16.01.2017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16.01.2017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16.01.2017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16.01.2017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700808"/>
            <a:ext cx="8529899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Внеклассное мероприятие </a:t>
            </a:r>
          </a:p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по информатике 7-8 классы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1026" name="Picture 2" descr="http://www.clipartfinders.com/clipart/229/-computer-class-on-sunday-october-26-2014-from-200-pm-to-400-22950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3433639"/>
            <a:ext cx="5112568" cy="3292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3849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ww.yapet.ru/uploads/products/ea/e3/eae3cbdfb0c88f24efdbbeb2f99fad4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054" y="525406"/>
            <a:ext cx="2399703" cy="1540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559196" y="851962"/>
            <a:ext cx="16450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</a:t>
            </a:r>
            <a:r>
              <a:rPr lang="ru-RU" sz="2400" b="1" dirty="0" smtClean="0"/>
              <a:t>) Плоттер </a:t>
            </a:r>
            <a:endParaRPr lang="ru-RU" sz="2400" b="1" dirty="0"/>
          </a:p>
        </p:txBody>
      </p:sp>
      <p:pic>
        <p:nvPicPr>
          <p:cNvPr id="2052" name="Picture 4" descr="http://st03.kakprosto.ru/tumb/680/images/article/2012/1/1/1_52550b8b787c852550b8b7880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054" y="2262543"/>
            <a:ext cx="2596228" cy="2115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803655" y="2867348"/>
            <a:ext cx="1531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/>
              <a:t>2) Сканер </a:t>
            </a:r>
            <a:endParaRPr lang="ru-RU" sz="2400" b="1" dirty="0"/>
          </a:p>
        </p:txBody>
      </p:sp>
      <p:pic>
        <p:nvPicPr>
          <p:cNvPr id="2054" name="Picture 6" descr="http://pngimg.com/upload/small/joystick_PNG11245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334" y="4395500"/>
            <a:ext cx="2280894" cy="17106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428552" y="4816353"/>
            <a:ext cx="19062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3</a:t>
            </a:r>
            <a:r>
              <a:rPr lang="ru-RU" sz="2400" b="1" dirty="0" smtClean="0"/>
              <a:t>) Джойстик </a:t>
            </a:r>
            <a:endParaRPr lang="ru-RU" sz="2400" b="1" dirty="0"/>
          </a:p>
        </p:txBody>
      </p:sp>
      <p:pic>
        <p:nvPicPr>
          <p:cNvPr id="2056" name="Picture 8" descr="https://2ch.hk/s/arch/2016-03-26/src/1655395/1458964677479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5636" y="525406"/>
            <a:ext cx="3240359" cy="1382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616091" y="1908326"/>
            <a:ext cx="21739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/>
              <a:t>4) Клавиатура </a:t>
            </a:r>
            <a:endParaRPr lang="ru-RU" sz="2400" b="1" dirty="0"/>
          </a:p>
        </p:txBody>
      </p:sp>
      <p:pic>
        <p:nvPicPr>
          <p:cNvPr id="2058" name="Picture 10" descr="http://i.texmir.com/goods/microsoft-comfort-mouse-4500-383404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9525" y="2301226"/>
            <a:ext cx="2246566" cy="15939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647157" y="2858459"/>
            <a:ext cx="15776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/>
              <a:t>5) «мышь»</a:t>
            </a:r>
            <a:endParaRPr lang="ru-RU" sz="2400" b="1" dirty="0"/>
          </a:p>
        </p:txBody>
      </p:sp>
      <p:pic>
        <p:nvPicPr>
          <p:cNvPr id="2060" name="Picture 12" descr="http://ecomstation.ru/pic/news/201112/94715.gif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3852211"/>
            <a:ext cx="2675857" cy="1723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6300192" y="5877272"/>
            <a:ext cx="20633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/>
              <a:t>6) дигитайзер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1991046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15616" y="980728"/>
            <a:ext cx="428232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ГДЕ ЛОГИКА?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1026" name="Picture 2" descr="http://about-stones.ru/wp-content/uploads/2015/12/%D0%90%D0%B3%D0%B0%D1%82-%D1%84%D0%BE%D1%82%D0%B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132856"/>
            <a:ext cx="2428883" cy="28053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fotohood.ru/images/231986_evm-4-pokoleniy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4705" y="2132856"/>
            <a:ext cx="3651837" cy="2841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208766" y="5579948"/>
            <a:ext cx="40997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/>
              <a:t>Название марки ЭВМ «АГАТ»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2802875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designu.ru/wp-content/uploads/2015/08/derevyannyj-pereple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308810"/>
            <a:ext cx="3384376" cy="3577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ng58.ru/upload/iblock/686/comp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1651156"/>
            <a:ext cx="4320480" cy="2892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835696" y="5716876"/>
            <a:ext cx="58769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/>
              <a:t>Все программы открываются в виде окон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2652238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http://stavgorod.ru/assets/components/stavgorod/connector2.php?action=web/getfile&amp;filename=20882&amp;ld=24701&amp;imag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9942" y="548680"/>
            <a:ext cx="3467794" cy="2532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http://ng58.ru/upload/iblock/686/comp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3356992"/>
            <a:ext cx="4320480" cy="2892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516216" y="4221088"/>
            <a:ext cx="17780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/>
              <a:t>ВИНЧЕСТЕР</a:t>
            </a:r>
            <a:endParaRPr lang="ru-RU" sz="2400" b="1" dirty="0"/>
          </a:p>
        </p:txBody>
      </p:sp>
      <p:pic>
        <p:nvPicPr>
          <p:cNvPr id="3078" name="Picture 6" descr="http://www.worlds.ru/photo/united_kingdom_010120130747_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2" y="692696"/>
            <a:ext cx="3312369" cy="2484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1534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www.skalpil.ru/uploads/posts/2011-10/rol-kremniya-v-organizme-chelovek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908720"/>
            <a:ext cx="3456384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://imusttravel.ca/wp-includes/images/crystal/central-processing-unit-computer-i1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5884" y="847716"/>
            <a:ext cx="3870532" cy="2778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051720" y="4119463"/>
            <a:ext cx="55707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/>
              <a:t>Основа микросхем – кристалл кремния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2497078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www.playing-field.ru/img/2015/052023/414525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124744"/>
            <a:ext cx="3648405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://n1s1.hsmedia.ru/e3/c7/80/e3c7806fd18c80eaa577b7ca03c91bf4/600x449_0_e0f9dff2237d8790bf1d5c5ce11aa4f5@800x599_0x59f91261_6268546441394186826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126735"/>
            <a:ext cx="3832756" cy="2868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30227" y="4371278"/>
            <a:ext cx="85715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/>
              <a:t>Некоторое время манипулятор «мышь» называли « Колобок»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1927572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sf.co.ua/14/07/wallpaper-41589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700808"/>
            <a:ext cx="3200735" cy="2333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://www.vestikavkaza.ru/upload/2015-11-17/e9ade8e34781bbb1b39ecf63a95427c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1509363"/>
            <a:ext cx="3744416" cy="2496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195736" y="4581128"/>
            <a:ext cx="39036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@ </a:t>
            </a:r>
            <a:r>
              <a:rPr lang="ru-RU" sz="2400" b="1" dirty="0" smtClean="0"/>
              <a:t>знак электронной почты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3315541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27</TotalTime>
  <Words>61</Words>
  <Application>Microsoft Office PowerPoint</Application>
  <PresentationFormat>Экран (4:3)</PresentationFormat>
  <Paragraphs>15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Волна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Наталья</dc:creator>
  <cp:lastModifiedBy>Наталья</cp:lastModifiedBy>
  <cp:revision>5</cp:revision>
  <dcterms:created xsi:type="dcterms:W3CDTF">2017-01-16T13:31:44Z</dcterms:created>
  <dcterms:modified xsi:type="dcterms:W3CDTF">2017-01-16T14:16:03Z</dcterms:modified>
</cp:coreProperties>
</file>