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5" r:id="rId6"/>
    <p:sldId id="259" r:id="rId7"/>
    <p:sldId id="263" r:id="rId8"/>
    <p:sldId id="260" r:id="rId9"/>
    <p:sldId id="261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2A8A64-AD23-4BF1-88E0-EF31BA341D43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DF20DF3-93FC-4C9D-B559-FB36649A6A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556792"/>
            <a:ext cx="6858000" cy="23574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Отчет об исполнении плана мероприятий по Дорожной карте по школам Астраханского района </a:t>
            </a:r>
            <a:br>
              <a:rPr lang="ru-RU" dirty="0" smtClean="0"/>
            </a:br>
            <a:r>
              <a:rPr lang="ru-RU" dirty="0" smtClean="0"/>
              <a:t>на 2024 - 2025 учебный год»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933056"/>
            <a:ext cx="8215370" cy="571504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 smtClean="0"/>
              <a:t>“Жалтыр ауылының №2 ЖОББМ” КММ </a:t>
            </a:r>
            <a:endParaRPr lang="ru-RU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Цели и задачи: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Цель: создание условий для внедрения современной и безопасной цифровой образовательной среды, обеспечивающей формирование ценности к саморазвитию и самообразованию у обучающихся школы, путем обновления информационно-коммуникационной инфраструктуры, подготовки кадров.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Создание и внедрение современной и безопасной цифровой образовательной среды, обеспечивающей высокое качество и доступность образования всех видов и уровней.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Повышение компетентности педагогических кадров в области информационных и телекоммуникационных технологий.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Повышение цифровой компетентности обучающихся школы и внедрение инновационных цифровых проектов.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Обеспечение сетевого взаимодействия внутри педагогического сообщества.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Формирование положительного отношения к информационным технологиям у родителей обучающихся.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b="1" dirty="0" smtClean="0">
                <a:latin typeface="Times New Roman" pitchFamily="18" charset="0"/>
                <a:cs typeface="Times New Roman" pitchFamily="18" charset="0"/>
              </a:rPr>
              <a:t>Проведенные мероприятия школы категории А</a:t>
            </a:r>
            <a:br>
              <a:rPr lang="kk-KZ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latin typeface="Times New Roman" pitchFamily="18" charset="0"/>
                <a:cs typeface="Times New Roman" pitchFamily="18" charset="0"/>
              </a:rPr>
              <a:t>КГУ “ООШ№2 села Жалтыр”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Консультация: Работа с документами детей с ООП.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Семинар: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Изучение урока: из опыта нашей школы»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Zoom-конференция: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Работа в системе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Kundeli.kz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«День открытых дверей» «Использование элементов новой педагогической технологии и повышение знаний».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Проведенные мероприятия школы категории А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КГУ “ООШ№2 села Жалтыр”</a:t>
            </a:r>
            <a:endParaRPr lang="ru-RU" dirty="0"/>
          </a:p>
        </p:txBody>
      </p:sp>
      <p:pic>
        <p:nvPicPr>
          <p:cNvPr id="27650" name="Picture 2" descr="C:\Users\hp\Downloads\WhatsApp Image 2025-03-06 at 14.33.33 (2)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2857520" cy="5008563"/>
          </a:xfrm>
          <a:prstGeom prst="rect">
            <a:avLst/>
          </a:prstGeom>
          <a:noFill/>
        </p:spPr>
      </p:pic>
      <p:pic>
        <p:nvPicPr>
          <p:cNvPr id="27651" name="Picture 3" descr="C:\Users\hp\Downloads\WhatsApp Image 2025-03-18 at 12.31.34.jpeg"/>
          <p:cNvPicPr>
            <a:picLocks noChangeAspect="1" noChangeArrowheads="1"/>
          </p:cNvPicPr>
          <p:nvPr/>
        </p:nvPicPr>
        <p:blipFill>
          <a:blip r:embed="rId3"/>
          <a:srcRect t="19722" b="12153"/>
          <a:stretch>
            <a:fillRect/>
          </a:stretch>
        </p:blipFill>
        <p:spPr bwMode="auto">
          <a:xfrm>
            <a:off x="3286116" y="1142984"/>
            <a:ext cx="2500330" cy="5072098"/>
          </a:xfrm>
          <a:prstGeom prst="rect">
            <a:avLst/>
          </a:prstGeom>
          <a:noFill/>
        </p:spPr>
      </p:pic>
      <p:pic>
        <p:nvPicPr>
          <p:cNvPr id="6" name="Рисунок 5" descr="C:\Users\hp\Downloads\WhatsApp Image 2025-03-18 at 12.48.58 (1).jpeg"/>
          <p:cNvPicPr/>
          <p:nvPr/>
        </p:nvPicPr>
        <p:blipFill>
          <a:blip r:embed="rId4"/>
          <a:srcRect l="14336" r="2635" b="1645"/>
          <a:stretch>
            <a:fillRect/>
          </a:stretch>
        </p:blipFill>
        <p:spPr bwMode="auto">
          <a:xfrm>
            <a:off x="5786446" y="1142984"/>
            <a:ext cx="274723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/>
                <a:ea typeface="Calibri"/>
              </a:rPr>
              <a:t/>
            </a:r>
            <a:br>
              <a:rPr lang="kk-KZ" b="1" dirty="0" smtClean="0">
                <a:latin typeface="Times New Roman"/>
                <a:ea typeface="Calibri"/>
              </a:rPr>
            </a:br>
            <a:r>
              <a:rPr lang="kk-KZ" b="1" dirty="0">
                <a:latin typeface="Times New Roman"/>
                <a:ea typeface="Calibri"/>
              </a:rPr>
              <a:t/>
            </a:r>
            <a:br>
              <a:rPr lang="kk-KZ" b="1" dirty="0">
                <a:latin typeface="Times New Roman"/>
                <a:ea typeface="Calibri"/>
              </a:rPr>
            </a:br>
            <a:r>
              <a:rPr lang="kk-KZ" b="1" dirty="0" smtClean="0">
                <a:latin typeface="Times New Roman"/>
                <a:ea typeface="Calibri"/>
              </a:rPr>
              <a:t/>
            </a:r>
            <a:br>
              <a:rPr lang="kk-KZ" b="1" dirty="0" smtClean="0">
                <a:latin typeface="Times New Roman"/>
                <a:ea typeface="Calibri"/>
              </a:rPr>
            </a:br>
            <a:r>
              <a:rPr lang="kk-KZ" b="1" dirty="0">
                <a:latin typeface="Times New Roman"/>
                <a:ea typeface="Calibri"/>
              </a:rPr>
              <a:t/>
            </a:r>
            <a:br>
              <a:rPr lang="kk-KZ" b="1" dirty="0">
                <a:latin typeface="Times New Roman"/>
                <a:ea typeface="Calibri"/>
              </a:rPr>
            </a:br>
            <a:r>
              <a:rPr lang="kk-KZ" b="1" dirty="0" smtClean="0">
                <a:latin typeface="Times New Roman"/>
                <a:ea typeface="Calibri"/>
              </a:rPr>
              <a:t/>
            </a:r>
            <a:br>
              <a:rPr lang="kk-KZ" b="1" dirty="0" smtClean="0">
                <a:latin typeface="Times New Roman"/>
                <a:ea typeface="Calibri"/>
              </a:rPr>
            </a:br>
            <a:r>
              <a:rPr lang="kk-KZ" b="1" dirty="0">
                <a:latin typeface="Times New Roman"/>
                <a:ea typeface="Calibri"/>
              </a:rPr>
              <a:t/>
            </a:r>
            <a:br>
              <a:rPr lang="kk-KZ" b="1" dirty="0">
                <a:latin typeface="Times New Roman"/>
                <a:ea typeface="Calibri"/>
              </a:rPr>
            </a:br>
            <a:r>
              <a:rPr lang="kk-KZ" b="1" dirty="0" smtClean="0">
                <a:latin typeface="Times New Roman"/>
                <a:ea typeface="Calibri"/>
              </a:rPr>
              <a:t>"</a:t>
            </a:r>
            <a:r>
              <a:rPr lang="kk-KZ" sz="2700" b="1" dirty="0">
                <a:latin typeface="Times New Roman"/>
                <a:ea typeface="Calibri"/>
              </a:rPr>
              <a:t>Lesson Study. Сабақты зерттеу: біздің мектептің тәжірибесінен" атты аймақтық семинар </a:t>
            </a:r>
            <a:endParaRPr lang="ru-RU" sz="27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16832"/>
            <a:ext cx="305251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87" y="1844824"/>
            <a:ext cx="236513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65104"/>
            <a:ext cx="3888432" cy="189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65104"/>
            <a:ext cx="3744416" cy="189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36106"/>
            <a:ext cx="2665511" cy="199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723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Проведенные мероприятия школы категории В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КГУ “ОШ с.Новый Колутон”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Zoom-конференция: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Прафилактика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половой неприкосновенности и насилия.(психолог)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Zoom-конференция: Система работы классных руководителей по профилактике правонарушений.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Консультация: Организация подготовки учащихся 9, 11 классов к Государственным итоговым экзаменам.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Проведенные мероприятия школы категории В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КГУ “ОШ с.Новый Колутон”</a:t>
            </a:r>
            <a:endParaRPr lang="ru-RU" dirty="0"/>
          </a:p>
        </p:txBody>
      </p:sp>
      <p:pic>
        <p:nvPicPr>
          <p:cNvPr id="26626" name="Picture 2" descr="C:\Users\hp\Downloads\WhatsApp Image 2025-03-06 at 14.33.33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t="15828"/>
          <a:stretch>
            <a:fillRect/>
          </a:stretch>
        </p:blipFill>
        <p:spPr bwMode="auto">
          <a:xfrm>
            <a:off x="714348" y="1285860"/>
            <a:ext cx="2928958" cy="5000660"/>
          </a:xfrm>
          <a:prstGeom prst="rect">
            <a:avLst/>
          </a:prstGeom>
          <a:noFill/>
        </p:spPr>
      </p:pic>
      <p:pic>
        <p:nvPicPr>
          <p:cNvPr id="26627" name="Picture 3" descr="C:\Users\hp\Downloads\WhatsApp Image 2025-03-06 at 14.33.33 (1).jpeg"/>
          <p:cNvPicPr>
            <a:picLocks noChangeAspect="1" noChangeArrowheads="1"/>
          </p:cNvPicPr>
          <p:nvPr/>
        </p:nvPicPr>
        <p:blipFill>
          <a:blip r:embed="rId3"/>
          <a:srcRect t="16157" r="10912" b="30524"/>
          <a:stretch>
            <a:fillRect/>
          </a:stretch>
        </p:blipFill>
        <p:spPr bwMode="auto">
          <a:xfrm>
            <a:off x="3857619" y="1357298"/>
            <a:ext cx="1606273" cy="5072098"/>
          </a:xfrm>
          <a:prstGeom prst="rect">
            <a:avLst/>
          </a:prstGeom>
          <a:noFill/>
        </p:spPr>
      </p:pic>
      <p:pic>
        <p:nvPicPr>
          <p:cNvPr id="26628" name="Picture 4" descr="C:\Users\hp\Downloads\WhatsApp Image 2025-03-06 at 14.33.31.jpeg"/>
          <p:cNvPicPr>
            <a:picLocks noChangeAspect="1" noChangeArrowheads="1"/>
          </p:cNvPicPr>
          <p:nvPr/>
        </p:nvPicPr>
        <p:blipFill>
          <a:blip r:embed="rId4"/>
          <a:srcRect t="11328" r="1695"/>
          <a:stretch>
            <a:fillRect/>
          </a:stretch>
        </p:blipFill>
        <p:spPr bwMode="auto">
          <a:xfrm>
            <a:off x="5572132" y="1273540"/>
            <a:ext cx="2786081" cy="5172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Проведенные мероприятия школы категории С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КГУ “ОШ с.Жарсуат”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k-KZ" dirty="0" smtClean="0"/>
              <a:t>Семинар – практикум: </a:t>
            </a:r>
            <a:r>
              <a:rPr lang="ru-RU" dirty="0" smtClean="0"/>
              <a:t>Роль использования метода изучения урока в профессиональном развитии учителя.</a:t>
            </a:r>
            <a:endParaRPr lang="ru-RU" dirty="0"/>
          </a:p>
        </p:txBody>
      </p:sp>
      <p:pic>
        <p:nvPicPr>
          <p:cNvPr id="28674" name="Picture 2" descr="C:\Users\hp\Downloads\WhatsApp Image 2025-03-06 at 14.32.18.jpeg"/>
          <p:cNvPicPr>
            <a:picLocks noChangeAspect="1" noChangeArrowheads="1"/>
          </p:cNvPicPr>
          <p:nvPr/>
        </p:nvPicPr>
        <p:blipFill>
          <a:blip r:embed="rId2"/>
          <a:srcRect t="13086" r="507"/>
          <a:stretch>
            <a:fillRect/>
          </a:stretch>
        </p:blipFill>
        <p:spPr bwMode="auto">
          <a:xfrm>
            <a:off x="1214414" y="2500306"/>
            <a:ext cx="2857520" cy="3919673"/>
          </a:xfrm>
          <a:prstGeom prst="rect">
            <a:avLst/>
          </a:prstGeom>
          <a:noFill/>
        </p:spPr>
      </p:pic>
      <p:pic>
        <p:nvPicPr>
          <p:cNvPr id="28675" name="Picture 3" descr="C:\Users\hp\Downloads\WhatsApp Image 2025-03-06 at 14.33.2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500306"/>
            <a:ext cx="2643205" cy="3929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Контингент педагогов и учащихся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428735"/>
          <a:ext cx="8229601" cy="505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64"/>
                <a:gridCol w="1762737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1373946">
                <a:tc>
                  <a:txBody>
                    <a:bodyPr/>
                    <a:lstStyle/>
                    <a:p>
                      <a:r>
                        <a:rPr lang="kk-KZ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школы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Контингент учащихся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Контингент педагогов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качество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48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2023-2024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2024-2025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2023-2024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2024-2025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2023-2024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2024-2025</a:t>
                      </a:r>
                      <a:endParaRPr lang="ru-RU" sz="1400" b="1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КГУ</a:t>
                      </a:r>
                      <a:r>
                        <a:rPr lang="kk-KZ" baseline="0" dirty="0" smtClean="0"/>
                        <a:t> “ООШ №2 с.Жалтыр”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149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173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37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59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64 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78868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КГУ </a:t>
                      </a:r>
                      <a:r>
                        <a:rPr lang="kk-KZ" dirty="0" smtClean="0"/>
                        <a:t>“ОШ с.Новый Колутон”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65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66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14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15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64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72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80297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КГУ </a:t>
                      </a:r>
                      <a:r>
                        <a:rPr lang="kk-KZ" dirty="0" smtClean="0"/>
                        <a:t>“ОШ с.Ковыленка”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42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38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15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13</a:t>
                      </a:r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59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63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764855"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КГУ “ОШ с.Жарсуат”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38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29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10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10</a:t>
                      </a:r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64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64 </a:t>
                      </a:r>
                      <a:r>
                        <a:rPr lang="ru-RU" dirty="0" smtClean="0"/>
                        <a:t>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 планам мероприятий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«Дорожная карта»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проделанная в рамках 2024-2025 учебного года, направлена на улучшение качества образования, совершенствование методов обучения, развитие социальных и академических навыков учащихся. Все мероприятия были организованы в соответствии с намеченным планом и достигли своей цели. В дальнейшем важно продолжить работу в этом направлении, обеспечивающее высокое качество и доступность образования всех видов и уровней. </a:t>
            </a:r>
          </a:p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Предлагаем перевести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КГУ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“ОШ с.Новый Колутон”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категорию А,так как школа идет на повышение качество знаний,все  запланированные мероприятия проводили в срок. 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2574</TotalTime>
  <Words>410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Отчет об исполнении плана мероприятий по Дорожной карте по школам Астраханского района  на 2024 - 2025 учебный год»  </vt:lpstr>
      <vt:lpstr>Цели и задачи:</vt:lpstr>
      <vt:lpstr>Проведенные мероприятия школы категории А КГУ “ООШ№2 села Жалтыр” </vt:lpstr>
      <vt:lpstr>Проведенные мероприятия школы категории А КГУ “ООШ№2 села Жалтыр”</vt:lpstr>
      <vt:lpstr>      "Lesson Study. Сабақты зерттеу: біздің мектептің тәжірибесінен" атты аймақтық семинар </vt:lpstr>
      <vt:lpstr>Проведенные мероприятия школы категории В КГУ “ОШ с.Новый Колутон”</vt:lpstr>
      <vt:lpstr>Проведенные мероприятия школы категории В КГУ “ОШ с.Новый Колутон”</vt:lpstr>
      <vt:lpstr>Проведенные мероприятия школы категории С КГУ “ОШ с.Жарсуат”</vt:lpstr>
      <vt:lpstr>Контингент педагогов и учащихся</vt:lpstr>
      <vt:lpstr>Заключение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Астрахан ауданының мектептеріне жетекшілік ету 2024 – 2029 жылдарға арналған Жол картасы бойынша іс-шаралар жоспарының орындалуы туралы есебі</dc:title>
  <dc:creator>Пользователь Windows</dc:creator>
  <cp:lastModifiedBy>1</cp:lastModifiedBy>
  <cp:revision>25</cp:revision>
  <dcterms:created xsi:type="dcterms:W3CDTF">2025-03-18T05:38:10Z</dcterms:created>
  <dcterms:modified xsi:type="dcterms:W3CDTF">2025-03-20T03:35:10Z</dcterms:modified>
</cp:coreProperties>
</file>